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9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16"/>
    <p:restoredTop sz="94650"/>
  </p:normalViewPr>
  <p:slideViewPr>
    <p:cSldViewPr snapToGrid="0" snapToObjects="1">
      <p:cViewPr>
        <p:scale>
          <a:sx n="126" d="100"/>
          <a:sy n="126" d="100"/>
        </p:scale>
        <p:origin x="191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1FC38C-F093-D64D-8E31-EDAA3C24F571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1F2557-93B8-7343-8969-C673C963D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70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45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04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23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19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26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18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30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33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832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649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668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9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14817-8758-0545-B799-11D81E0AC380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4D645-99FF-4640-9DF0-98149387B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stre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397"/>
            <a:ext cx="12198350" cy="68615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01749" y="414669"/>
            <a:ext cx="21130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Astrea</a:t>
            </a:r>
            <a:r>
              <a:rPr lang="en-US" sz="4800" dirty="0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.</a:t>
            </a:r>
            <a:endParaRPr lang="en-US" sz="4800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1749" y="1088064"/>
            <a:ext cx="33457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A.K.A Shooting Stars</a:t>
            </a:r>
            <a:endParaRPr lang="en-US" sz="2800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888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300" y="0"/>
            <a:ext cx="4849135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192000" y="1"/>
            <a:ext cx="6922416" cy="6857999"/>
          </a:xfrm>
          <a:prstGeom prst="rect">
            <a:avLst/>
          </a:prstGeom>
          <a:solidFill>
            <a:srgbClr val="2A39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424371" y="299803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DesktopLauncher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noFill/>
          <a:ln>
            <a:solidFill>
              <a:srgbClr val="2A39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0493" y="5638800"/>
            <a:ext cx="5923613" cy="187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1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79372" y="-27871137"/>
            <a:ext cx="24556179" cy="347291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269584" y="0"/>
            <a:ext cx="6922416" cy="6857999"/>
          </a:xfrm>
          <a:prstGeom prst="rect">
            <a:avLst/>
          </a:prstGeom>
          <a:solidFill>
            <a:srgbClr val="2A39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98718" y="299803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DesktopLauncher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noFill/>
          <a:ln>
            <a:solidFill>
              <a:srgbClr val="2A39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718" y="4563360"/>
            <a:ext cx="5923613" cy="18773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0745" y="8595449"/>
            <a:ext cx="6972300" cy="304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1306" y="7561528"/>
            <a:ext cx="6043111" cy="293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13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7177" y="-27339866"/>
            <a:ext cx="22561036" cy="3190746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" y="1963711"/>
            <a:ext cx="12192001" cy="4894287"/>
          </a:xfrm>
          <a:prstGeom prst="rect">
            <a:avLst/>
          </a:prstGeom>
          <a:solidFill>
            <a:srgbClr val="2A39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62220" y="2188563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Astrea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noFill/>
          <a:ln>
            <a:solidFill>
              <a:srgbClr val="2A39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85" y="3213049"/>
            <a:ext cx="6972300" cy="304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1786" y="3213048"/>
            <a:ext cx="6043111" cy="29335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4220" y="1383058"/>
            <a:ext cx="4345117" cy="511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5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145" y="-9111373"/>
            <a:ext cx="14502784" cy="2051089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998720" y="0"/>
            <a:ext cx="7193280" cy="6857998"/>
          </a:xfrm>
          <a:prstGeom prst="rect">
            <a:avLst/>
          </a:prstGeom>
          <a:solidFill>
            <a:srgbClr val="2A39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08540" y="254074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MyInputProcessor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noFill/>
          <a:ln>
            <a:solidFill>
              <a:srgbClr val="2A39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308540" y="838849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input processor isn’t currently used, however if we decide to implement a menu screen it would pass input events to the screen.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8483" y="1677698"/>
            <a:ext cx="4345117" cy="51155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25" y="7112073"/>
            <a:ext cx="6972300" cy="304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94659" y="3639971"/>
            <a:ext cx="6043111" cy="29335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56152" y="812799"/>
            <a:ext cx="6261100" cy="26162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958780" y="-1612464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MyScreen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58780" y="-1003597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Literally just an abstract class that adds the input processor to every screen that we use. It implements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LibGDX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 Screen Class.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332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93812" y="-18783694"/>
            <a:ext cx="23949706" cy="3387142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998720" y="0"/>
            <a:ext cx="7193280" cy="6857998"/>
          </a:xfrm>
          <a:prstGeom prst="rect">
            <a:avLst/>
          </a:prstGeom>
          <a:solidFill>
            <a:srgbClr val="2A39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08540" y="254074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MyScreen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noFill/>
          <a:ln>
            <a:solidFill>
              <a:srgbClr val="2A39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308540" y="862941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Literally just an abstract class that adds the input processor to every screen that we use. It implements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LibGDX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 Screen Class.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9542" y="7255538"/>
            <a:ext cx="4345117" cy="511557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4810" y="2331871"/>
            <a:ext cx="6261100" cy="26162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074410" y="-1537597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MyInputProcessor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74410" y="-952822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input processor isn’t currently used, however if we decide to implement a menu screen it would pass input events to the screen.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913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53803" y="-23915022"/>
            <a:ext cx="23949706" cy="3387142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07360" y="0"/>
            <a:ext cx="9184640" cy="6857998"/>
          </a:xfrm>
          <a:prstGeom prst="rect">
            <a:avLst/>
          </a:prstGeom>
          <a:solidFill>
            <a:srgbClr val="2A39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21050" y="172794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GameScreen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noFill/>
          <a:ln>
            <a:solidFill>
              <a:srgbClr val="2A39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8486152" y="919543"/>
            <a:ext cx="3505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game screen takes the update(), render()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etc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 callbacks and passing them to the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GameState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.</a:t>
            </a:r>
          </a:p>
          <a:p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It is also responsible for displaying the FPS.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850" y="7340198"/>
            <a:ext cx="6261100" cy="26162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074410" y="-1537597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MyInputProcessor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74410" y="-952822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input processor isn’t currently used, however if we decide to implement a menu screen it would pass input events to the screen.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6841" y="930362"/>
            <a:ext cx="4786423" cy="556187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-788514" y="7030791"/>
            <a:ext cx="8577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methods below just call the .render() and .update() methods on the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GameState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 (see next slide) and renders the FPS before anything else.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51386" y="7860456"/>
            <a:ext cx="8524552" cy="44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08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82697" y="-23935342"/>
            <a:ext cx="24207494" cy="34236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6857998"/>
          </a:xfrm>
          <a:prstGeom prst="rect">
            <a:avLst/>
          </a:prstGeom>
          <a:solidFill>
            <a:srgbClr val="2A39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4810" y="281663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GameScreen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noFill/>
          <a:ln>
            <a:solidFill>
              <a:srgbClr val="2A39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84810" y="1049772"/>
            <a:ext cx="8577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methods below just call the .render() and .update() methods on the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GameState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 (see next slide) and renders the FPS before anything else.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74410" y="-1537597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MyInputProcessor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74410" y="-952822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input processor isn’t currently used, however if we decide to implement a menu screen it would pass input events to the screen.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938" y="1879437"/>
            <a:ext cx="8524552" cy="444004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2551562" y="7196679"/>
            <a:ext cx="3505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game screen takes the update(), render()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etc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 callbacks and passing them to the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GameState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.</a:t>
            </a:r>
          </a:p>
          <a:p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It is also responsible for displaying the FPS.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2251" y="7207498"/>
            <a:ext cx="4786423" cy="556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983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67764" y="-16226967"/>
            <a:ext cx="21600000" cy="3054828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791200" y="0"/>
            <a:ext cx="6400800" cy="6857998"/>
          </a:xfrm>
          <a:prstGeom prst="rect">
            <a:avLst/>
          </a:prstGeom>
          <a:solidFill>
            <a:srgbClr val="2A39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123690" y="-1609628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GameScreen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noFill/>
          <a:ln>
            <a:solidFill>
              <a:srgbClr val="2A39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123690" y="-841519"/>
            <a:ext cx="8577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methods below just call the .render() and .update() methods on the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GameState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 (see next slide) and renders the FPS before anything else.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74410" y="-1537597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MyInputProcessor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74410" y="-952822"/>
            <a:ext cx="594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input processor isn’t currently used, however if we decide to implement a menu screen it would pass input events to the screen.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087" y="7294717"/>
            <a:ext cx="8524552" cy="444004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2551562" y="7196679"/>
            <a:ext cx="3505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game screen takes the update(), render()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etc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 callbacks and passing them to the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GameState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.</a:t>
            </a:r>
          </a:p>
          <a:p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It is also responsible for displaying the FPS.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2251" y="7207498"/>
            <a:ext cx="4786423" cy="5561877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074410" y="81811"/>
            <a:ext cx="40273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  <a:latin typeface="Oxygen" charset="0"/>
                <a:ea typeface="Oxygen" charset="0"/>
                <a:cs typeface="Oxygen" charset="0"/>
              </a:rPr>
              <a:t>GameState</a:t>
            </a:r>
            <a:endParaRPr lang="en-US" sz="3200" b="1" dirty="0">
              <a:solidFill>
                <a:schemeClr val="bg1"/>
              </a:solidFill>
              <a:latin typeface="Oxygen" charset="0"/>
              <a:ea typeface="Oxygen" charset="0"/>
              <a:cs typeface="Oxygen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74410" y="690678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GameState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 keeps track of everything on the screen. It is responsible for rendering all the entities and calling the update methods. It keeps track of the round time and displays a countdown timer. The player calls </a:t>
            </a:r>
            <a:r>
              <a:rPr lang="en-US" dirty="0" err="1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shootBullet</a:t>
            </a:r>
            <a:r>
              <a:rPr lang="en-US" dirty="0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 to create </a:t>
            </a:r>
            <a:r>
              <a:rPr lang="en-US" smtClean="0">
                <a:solidFill>
                  <a:schemeClr val="bg1"/>
                </a:solidFill>
                <a:latin typeface="Pangolin" charset="0"/>
                <a:ea typeface="Pangolin" charset="0"/>
                <a:cs typeface="Pangolin" charset="0"/>
              </a:rPr>
              <a:t>the bullets.</a:t>
            </a:r>
            <a:endParaRPr lang="en-US" dirty="0">
              <a:solidFill>
                <a:schemeClr val="bg1"/>
              </a:solidFill>
              <a:latin typeface="Pangolin" charset="0"/>
              <a:ea typeface="Pangolin" charset="0"/>
              <a:cs typeface="Pangol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60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406</Words>
  <Application>Microsoft Macintosh PowerPoint</Application>
  <PresentationFormat>Widescreen</PresentationFormat>
  <Paragraphs>36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Calibri Light</vt:lpstr>
      <vt:lpstr>Oxygen</vt:lpstr>
      <vt:lpstr>Pangolin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Stone</dc:creator>
  <cp:lastModifiedBy>Daniel Stone</cp:lastModifiedBy>
  <cp:revision>7</cp:revision>
  <dcterms:created xsi:type="dcterms:W3CDTF">2017-10-03T17:06:10Z</dcterms:created>
  <dcterms:modified xsi:type="dcterms:W3CDTF">2017-10-03T20:06:25Z</dcterms:modified>
</cp:coreProperties>
</file>

<file path=docProps/thumbnail.jpeg>
</file>